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Bold" pitchFamily="2" charset="-79"/>
      <p:bold r:id="rId13"/>
    </p:embeddedFont>
    <p:embeddedFont>
      <p:font typeface="Heebo Light" pitchFamily="2" charset="-79"/>
      <p:regular r:id="rId14"/>
    </p:embeddedFont>
    <p:embeddedFont>
      <p:font typeface="Heebo Medium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3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Azure Service Bus: A Comprehensive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will explore the key features, benefits, and use cases of Azure Service Bus, a powerful cloud messaging service that empowers developers to build robust, scalable, and reliable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2352A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05324" y="5616654"/>
            <a:ext cx="11251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JS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1110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JAYANTH  B S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F083B-EEF1-627C-5AB6-E9C001CD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12048530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Azure Service Bus Use Cases and Examples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14293" y="2183963"/>
            <a:ext cx="100965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E-commerce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683645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Order processing, inventory management, and customer notifications.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61655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14293" y="3584853"/>
            <a:ext cx="15882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72796" y="3871555"/>
            <a:ext cx="549973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Collecting and processing data from connected devices.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61655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14293" y="4985742"/>
            <a:ext cx="15775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05857" y="47886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Microservices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05857" y="5272445"/>
            <a:ext cx="621220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Decoupling and communication between independent services.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616554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1014293" y="6565583"/>
            <a:ext cx="184904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38918" y="6189583"/>
            <a:ext cx="377797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Event-Driven Architectures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Reacting to events and triggers in a scalable and asynchronous manner.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B507B8-BEC5-5E0B-2826-8DB40F30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7670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Azure Service Bus?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Azure Service Bus is a fully managed, cloud-based messaging service for sending and receiving messages between applications.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provides a reliable and scalable platform for decoupling applications, enabling asynchronous communication, and handling message queues.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52C7A-35B0-2590-8297-20D32576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Azure Service Bus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677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903839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247192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Point-to-point messaging where each message is delivered to only one receiver.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5677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9551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247192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Publish-subscribe messaging where messages are published to a topic and multiple subscribers can receive them.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903839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Message Sessions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034088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Allowing a single receiver to process multiple messages in a specific order, ensuring atomicity and consistency.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5436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79551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Dead-letter Queues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6034088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messages that fail to be processed successfully, enabling retries and error handling.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BBC2CC-A9D1-6FC4-29B0-D8BD99394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755213"/>
            <a:ext cx="7655481" cy="199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Messaging Patterns Supported by Azure Service Bus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60" y="3067645"/>
            <a:ext cx="531614" cy="5316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0660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Request-Reply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30660" y="4271724"/>
            <a:ext cx="36681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synchronous communication between applications.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825" y="3067645"/>
            <a:ext cx="531614" cy="5316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825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Publish-Subscribe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825" y="4271724"/>
            <a:ext cx="36683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Allows multiple subscribers to receive messages from a single publisher.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60" y="5589984"/>
            <a:ext cx="531614" cy="531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0660" y="6334244"/>
            <a:ext cx="3348157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Queue-Based Messaging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30660" y="6794063"/>
            <a:ext cx="36681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reliable and asynchronous message delivery.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2AEF53-E182-B681-7598-64405B75C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Using Azure Service Bus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massive message volumes with ease, scaling automatically to meet demand.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message delivery even in the face of network failures or application outages.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2561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046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robust security features including authentication, authorization, and message encryption.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2561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19901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65046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seamlessly with other Azure services and popular programming languages.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16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587" y="3205639"/>
            <a:ext cx="12111276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Scenarios Where Azure Service Bus Can Be Used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587" y="5980867"/>
            <a:ext cx="13235226" cy="22860"/>
          </a:xfrm>
          <a:prstGeom prst="roundRect">
            <a:avLst>
              <a:gd name="adj" fmla="val 36623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3273385" y="5283279"/>
            <a:ext cx="22860" cy="697587"/>
          </a:xfrm>
          <a:prstGeom prst="roundRect">
            <a:avLst>
              <a:gd name="adj" fmla="val 36623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060621" y="5756672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3230761" y="5831324"/>
            <a:ext cx="10799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896898" y="4446270"/>
            <a:ext cx="477583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E-commerce order processing, handling order updates and notifications.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960269" y="5980867"/>
            <a:ext cx="22860" cy="697587"/>
          </a:xfrm>
          <a:prstGeom prst="roundRect">
            <a:avLst>
              <a:gd name="adj" fmla="val 36623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747504" y="5756672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886807" y="5831324"/>
            <a:ext cx="16978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3583781" y="6877764"/>
            <a:ext cx="477583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data streaming, delivering data from sensors or IoT devices.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8647152" y="5283279"/>
            <a:ext cx="22860" cy="697587"/>
          </a:xfrm>
          <a:prstGeom prst="roundRect">
            <a:avLst>
              <a:gd name="adj" fmla="val 36623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8434388" y="5756672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574286" y="5831324"/>
            <a:ext cx="16859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6270665" y="4127421"/>
            <a:ext cx="4775835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Microservices communication, enabling communication between different components of an application.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334036" y="5980867"/>
            <a:ext cx="22860" cy="697587"/>
          </a:xfrm>
          <a:prstGeom prst="roundRect">
            <a:avLst>
              <a:gd name="adj" fmla="val 36623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11121271" y="5756672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1246644" y="5831324"/>
            <a:ext cx="19764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8957548" y="6877764"/>
            <a:ext cx="477583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Event-driven architectures, responding to events and triggers in a scalable and asynchronous manner.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F181D6-B2F1-DE77-1134-81E973B7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889635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 and Scaling of Azure Service Bus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575084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776323" y="350460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Pay-as-you-go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489" y="3946327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Pricing based on message throughput, storage, and other factors.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633" y="2575084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86467" y="350460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Reserved Units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1633" y="3946327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Pre-purchase units for cost savings with predictable message volumes.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1489" y="5315069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6776323" y="624459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Scaling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01489" y="6686312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Scales automatically based on message volume to ensure performance.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D72B72-1CC6-34D8-AC88-6E97E740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and Compliance Considerations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encryption at rest and in transit.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430791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Role-based access control (RBAC) for fine-grained authorization.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607504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Compliance with industry standards such as HIPAA, GDPR, and SOC 2.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9851231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Other Azure Services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8" y="2154436"/>
            <a:ext cx="1628537" cy="12099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7521" y="2699385"/>
            <a:ext cx="94774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203" y="2364343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Azure Functions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49203" y="2818448"/>
            <a:ext cx="443769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Serverless compute for event-driven processing.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1683" y="3381018"/>
            <a:ext cx="8951357" cy="11430"/>
          </a:xfrm>
          <a:prstGeom prst="roundRect">
            <a:avLst>
              <a:gd name="adj" fmla="val 771749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71" y="3416737"/>
            <a:ext cx="3257193" cy="12099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0375" y="3811667"/>
            <a:ext cx="149066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3471" y="36266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Logic Apps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3471" y="4080748"/>
            <a:ext cx="58528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workflows for connecting applications and services.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5951" y="4643318"/>
            <a:ext cx="8137088" cy="11430"/>
          </a:xfrm>
          <a:prstGeom prst="roundRect">
            <a:avLst>
              <a:gd name="adj" fmla="val 771749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03" y="4679037"/>
            <a:ext cx="4885730" cy="12099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0851" y="5073968"/>
            <a:ext cx="148114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77739" y="48889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Hubs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77739" y="5343049"/>
            <a:ext cx="598610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ingestion and processing of high-volume data streams.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0220" y="5905619"/>
            <a:ext cx="7322820" cy="11430"/>
          </a:xfrm>
          <a:prstGeom prst="roundRect">
            <a:avLst>
              <a:gd name="adj" fmla="val 771749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4" y="5941338"/>
            <a:ext cx="6514386" cy="12099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230" y="6336268"/>
            <a:ext cx="173474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2127" y="6151245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Azure Cosmos DB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2127" y="6605349"/>
            <a:ext cx="589930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Globally distributed multi-model database for storing messages.</a:t>
            </a:r>
            <a:endParaRPr lang="en-US" sz="16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5D859D-1B83-31C4-C746-A1FBE32AB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1713" y="7732663"/>
            <a:ext cx="2238687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518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Heebo Medium</vt:lpstr>
      <vt:lpstr>Arial</vt:lpstr>
      <vt:lpstr>Montserrat</vt:lpstr>
      <vt:lpstr>Heebo Light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Jayanth Bangalore Sannegowda(UST,IN)</cp:lastModifiedBy>
  <cp:revision>2</cp:revision>
  <dcterms:created xsi:type="dcterms:W3CDTF">2025-01-21T04:37:14Z</dcterms:created>
  <dcterms:modified xsi:type="dcterms:W3CDTF">2025-01-21T06:29:36Z</dcterms:modified>
</cp:coreProperties>
</file>